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5" r:id="rId9"/>
    <p:sldId id="267" r:id="rId10"/>
    <p:sldId id="261" r:id="rId11"/>
    <p:sldId id="266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67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76D22BC-3667-C146-BAF2-9A02E69FC69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F0FA5BC-BF06-6F41-801C-1ACFC1EEB94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22BC-3667-C146-BAF2-9A02E69FC69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A5BC-BF06-6F41-801C-1ACFC1EEB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22BC-3667-C146-BAF2-9A02E69FC69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A5BC-BF06-6F41-801C-1ACFC1EEB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22BC-3667-C146-BAF2-9A02E69FC69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A5BC-BF06-6F41-801C-1ACFC1EEB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22BC-3667-C146-BAF2-9A02E69FC69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A5BC-BF06-6F41-801C-1ACFC1EEB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22BC-3667-C146-BAF2-9A02E69FC69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A5BC-BF06-6F41-801C-1ACFC1EEB9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22BC-3667-C146-BAF2-9A02E69FC69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A5BC-BF06-6F41-801C-1ACFC1EEB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22BC-3667-C146-BAF2-9A02E69FC69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A5BC-BF06-6F41-801C-1ACFC1EEB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22BC-3667-C146-BAF2-9A02E69FC69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A5BC-BF06-6F41-801C-1ACFC1EEB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22BC-3667-C146-BAF2-9A02E69FC69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A5BC-BF06-6F41-801C-1ACFC1EEB94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22BC-3667-C146-BAF2-9A02E69FC69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A5BC-BF06-6F41-801C-1ACFC1EEB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76D22BC-3667-C146-BAF2-9A02E69FC69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F0FA5BC-BF06-6F41-801C-1ACFC1EEB9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Greenhouse Gas Effect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Global Warming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868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causes it?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562" y="2323654"/>
            <a:ext cx="5325539" cy="3408345"/>
          </a:xfrm>
        </p:spPr>
      </p:pic>
    </p:spTree>
    <p:extLst>
      <p:ext uri="{BB962C8B-B14F-4D97-AF65-F5344CB8AC3E}">
        <p14:creationId xmlns:p14="http://schemas.microsoft.com/office/powerpoint/2010/main" val="4206869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Scientists are still researching global warming, but… </a:t>
            </a:r>
          </a:p>
          <a:p>
            <a:r>
              <a:rPr lang="en-US" dirty="0" smtClean="0"/>
              <a:t>1) Heat from the sun enters earth</a:t>
            </a:r>
          </a:p>
          <a:p>
            <a:r>
              <a:rPr lang="en-US" dirty="0" smtClean="0"/>
              <a:t>2) Most heat is trapped in the atmosphere</a:t>
            </a:r>
          </a:p>
          <a:p>
            <a:r>
              <a:rPr lang="en-US" dirty="0" smtClean="0"/>
              <a:t>3) Carbon dioxide, and other gases from cars and factories trap extra heat</a:t>
            </a:r>
          </a:p>
          <a:p>
            <a:r>
              <a:rPr lang="en-US" dirty="0" smtClean="0"/>
              <a:t>4) Some heat escapes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70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reduce the greenhouse effect?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!) In groups of 2-3, brainstorm a list of emissions from Earth that are harmful to the environment.</a:t>
            </a:r>
          </a:p>
          <a:p>
            <a:pPr marL="68580" indent="0">
              <a:buNone/>
            </a:pPr>
            <a:r>
              <a:rPr lang="en-US" dirty="0" smtClean="0"/>
              <a:t>2) Use a Venn diagram to sort the list into: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- factors we (as grade 5 students) can 	change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- factors are out of our control to change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- factors we both can change</a:t>
            </a:r>
          </a:p>
        </p:txBody>
      </p:sp>
    </p:spTree>
    <p:extLst>
      <p:ext uri="{BB962C8B-B14F-4D97-AF65-F5344CB8AC3E}">
        <p14:creationId xmlns:p14="http://schemas.microsoft.com/office/powerpoint/2010/main" val="746016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greenhouse?</a:t>
            </a:r>
            <a:endParaRPr lang="en-US" dirty="0"/>
          </a:p>
        </p:txBody>
      </p:sp>
      <p:pic>
        <p:nvPicPr>
          <p:cNvPr id="5" name="Content Placeholder 4" descr="greenhouse1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6" r="10446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A greenhouse is made of glass</a:t>
            </a:r>
          </a:p>
          <a:p>
            <a:r>
              <a:rPr lang="en-US" dirty="0" smtClean="0"/>
              <a:t>Has a glass roof and walls</a:t>
            </a:r>
          </a:p>
          <a:p>
            <a:r>
              <a:rPr lang="en-US" dirty="0" smtClean="0"/>
              <a:t>It traps the suns energy inside and keeps plants warm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3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24" y="2313431"/>
            <a:ext cx="4112528" cy="2989491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Sunlight shines in and warms up the air inside</a:t>
            </a:r>
          </a:p>
          <a:p>
            <a:r>
              <a:rPr lang="en-US" dirty="0" smtClean="0"/>
              <a:t>Heat is trapped by the glass and can’t escape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431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Earth like a greenhouse?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Earth’s atmosphere does the same thing as the greenhouse</a:t>
            </a:r>
          </a:p>
          <a:p>
            <a:r>
              <a:rPr lang="en-US" dirty="0" smtClean="0"/>
              <a:t>Gases in the atmosphere does what the roof in a greenhouse does</a:t>
            </a:r>
            <a:endParaRPr lang="en-US" dirty="0"/>
          </a:p>
        </p:txBody>
      </p:sp>
      <p:pic>
        <p:nvPicPr>
          <p:cNvPr id="5" name="Content Placeholder 4" descr="Earth_too_much_greenhouse_gas.jp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26" b="72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15425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Earth like a greenhouse?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During the Day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Sun’s energy reaches the Earth’s atmosphere</a:t>
            </a:r>
          </a:p>
          <a:p>
            <a:r>
              <a:rPr lang="en-US" dirty="0" smtClean="0"/>
              <a:t>Most gets through, but some bounces back to space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At Night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Most of the suns energy escapes back into space</a:t>
            </a:r>
          </a:p>
          <a:p>
            <a:r>
              <a:rPr lang="en-US" dirty="0" smtClean="0"/>
              <a:t>But… some is trapped inside by greenhouse gases</a:t>
            </a:r>
          </a:p>
        </p:txBody>
      </p:sp>
    </p:spTree>
    <p:extLst>
      <p:ext uri="{BB962C8B-B14F-4D97-AF65-F5344CB8AC3E}">
        <p14:creationId xmlns:p14="http://schemas.microsoft.com/office/powerpoint/2010/main" val="1027714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Greenhouse Effect</a:t>
            </a:r>
            <a:endParaRPr lang="en-US" dirty="0"/>
          </a:p>
        </p:txBody>
      </p:sp>
      <p:pic>
        <p:nvPicPr>
          <p:cNvPr id="4" name="Content Placeholder 3" descr="GreenhouseEffect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40" b="104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27307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impact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If the atmosphere causes too much greenhouse effect…..</a:t>
            </a:r>
          </a:p>
          <a:p>
            <a:r>
              <a:rPr lang="en-US" dirty="0" smtClean="0"/>
              <a:t>Predict what will happen.</a:t>
            </a:r>
            <a:endParaRPr lang="en-US" dirty="0"/>
          </a:p>
        </p:txBody>
      </p:sp>
      <p:pic>
        <p:nvPicPr>
          <p:cNvPr id="5" name="Content Placeholder 4" descr="37585712.pn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48" r="150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86846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Warming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Refers to an average increase in the Earth’s temperature, which in turn causes change in climate</a:t>
            </a:r>
          </a:p>
          <a:p>
            <a:r>
              <a:rPr lang="en-US" dirty="0" smtClean="0"/>
              <a:t>A warmer Earth may lead to changes in rainfall patterns, rise in sea level, impacts on plants, animals and humans.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831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the Earth getting warmer?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Yes!</a:t>
            </a:r>
          </a:p>
          <a:p>
            <a:r>
              <a:rPr lang="en-US" dirty="0" smtClean="0"/>
              <a:t>The Earth has warmed by about 1 degree Celsius over the past 100 years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881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213</TotalTime>
  <Words>313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Greenhouse Gas Effect</vt:lpstr>
      <vt:lpstr>What is a greenhouse?</vt:lpstr>
      <vt:lpstr>How does it work?</vt:lpstr>
      <vt:lpstr>How is Earth like a greenhouse?</vt:lpstr>
      <vt:lpstr>How is Earth like a greenhouse?</vt:lpstr>
      <vt:lpstr>The Greenhouse Effect</vt:lpstr>
      <vt:lpstr>How does this impact us?</vt:lpstr>
      <vt:lpstr>Global Warming</vt:lpstr>
      <vt:lpstr>Is the Earth getting warmer?</vt:lpstr>
      <vt:lpstr>What causes it?</vt:lpstr>
      <vt:lpstr>What causes it?</vt:lpstr>
      <vt:lpstr>How can we reduce the greenhouse effect?</vt:lpstr>
    </vt:vector>
  </TitlesOfParts>
  <Company>University of Calgary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Greenhouse Gas Effect</dc:title>
  <dc:creator>Shannon Benson</dc:creator>
  <cp:lastModifiedBy>sbenson</cp:lastModifiedBy>
  <cp:revision>9</cp:revision>
  <dcterms:created xsi:type="dcterms:W3CDTF">2012-10-14T15:14:11Z</dcterms:created>
  <dcterms:modified xsi:type="dcterms:W3CDTF">2012-10-15T07:51:37Z</dcterms:modified>
</cp:coreProperties>
</file>